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notesMasterIdLst>
    <p:notesMasterId r:id="rId12"/>
  </p:notesMasterIdLst>
  <p:sldIdLst>
    <p:sldId id="26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756C6-ADBA-D849-9E2D-2C72AD687CC0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E9003-90CC-7240-A112-14A606283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5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E9003-90CC-7240-A112-14A606283C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3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C273-BBAB-7041-9BDE-69BEF5960F67}" type="datetimeFigureOut">
              <a:rPr lang="en-US" smtClean="0"/>
              <a:t>7/9/17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38CC-F9D2-2E46-BB05-25F566FB6A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1301C880-824E-054C-B68C-1F8942E857D6}" type="datetimeFigureOut">
              <a:rPr lang="en-US" smtClean="0"/>
              <a:t>7/9/17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A196A756-A75E-214A-A961-A2E1F4A89F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000" y="600139"/>
            <a:ext cx="7452270" cy="58478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2470432" y="2991563"/>
            <a:ext cx="629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Interrelationship Diagraph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8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2054" y="274902"/>
            <a:ext cx="7698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333338"/>
              </p:ext>
            </p:extLst>
          </p:nvPr>
        </p:nvGraphicFramePr>
        <p:xfrm>
          <a:off x="553977" y="1157848"/>
          <a:ext cx="8120495" cy="28651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225312"/>
                <a:gridCol w="2751730"/>
                <a:gridCol w="21434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Items this factor drives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Factor influenced</a:t>
                      </a:r>
                      <a:r>
                        <a:rPr lang="en-US" baseline="0" dirty="0" smtClean="0"/>
                        <a:t> by # others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 many bills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crafty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 cards maxed</a:t>
                      </a:r>
                      <a:r>
                        <a:rPr lang="en-US" baseline="0" dirty="0" smtClean="0"/>
                        <a:t> 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 many on 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409449" y="5173510"/>
            <a:ext cx="2694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Focus on Drivers for greatest impact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677" y="4162374"/>
            <a:ext cx="3534186" cy="249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79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bills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99627" y="4137438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11" name="Rectangle 10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14" name="Rectangle 13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20" name="Rectangle 19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172200" y="552943"/>
            <a:ext cx="2530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</a:rPr>
              <a:t>Post issues in circle and move clockwise checking for relationships and drivers</a:t>
            </a:r>
            <a:endParaRPr lang="en-US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728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bills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8" name="Rectangle 7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10" name="Rectangle 9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32" name="Freeform 31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35" name="Rectangle 34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38" name="Freeform 37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08000" y="6060150"/>
            <a:ext cx="164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Job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650182" y="596658"/>
            <a:ext cx="2239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4A8B"/>
                </a:solidFill>
              </a:rPr>
              <a:t>Once the first issue is compared to the others, move to the second one</a:t>
            </a:r>
            <a:endParaRPr lang="en-US" sz="1600" i="1" dirty="0">
              <a:solidFill>
                <a:srgbClr val="7C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2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8" grpId="0" animBg="1"/>
      <p:bldP spid="39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</a:t>
            </a:r>
            <a:r>
              <a:rPr lang="en-US" dirty="0" smtClean="0">
                <a:solidFill>
                  <a:srgbClr val="3E3D2D"/>
                </a:solidFill>
              </a:rPr>
              <a:t>Bills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9" name="Rectangle 8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12" name="Rectangle 11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15" name="Freeform 14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18" name="Rectangle 17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0" name="Freeform 19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85254" y="3075199"/>
            <a:ext cx="45719" cy="825448"/>
          </a:xfrm>
          <a:custGeom>
            <a:avLst/>
            <a:gdLst>
              <a:gd name="connsiteX0" fmla="*/ 0 w 15301"/>
              <a:gd name="connsiteY0" fmla="*/ 0 h 749676"/>
              <a:gd name="connsiteX1" fmla="*/ 15301 w 15301"/>
              <a:gd name="connsiteY1" fmla="*/ 749676 h 74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1" h="749676">
                <a:moveTo>
                  <a:pt x="0" y="0"/>
                </a:moveTo>
                <a:lnTo>
                  <a:pt x="15301" y="749676"/>
                </a:ln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906018" y="3044600"/>
            <a:ext cx="2602613" cy="2682872"/>
          </a:xfrm>
          <a:custGeom>
            <a:avLst/>
            <a:gdLst>
              <a:gd name="connsiteX0" fmla="*/ 0 w 2602613"/>
              <a:gd name="connsiteY0" fmla="*/ 2677412 h 2682872"/>
              <a:gd name="connsiteX1" fmla="*/ 2142079 w 2602613"/>
              <a:gd name="connsiteY1" fmla="*/ 2509118 h 2682872"/>
              <a:gd name="connsiteX2" fmla="*/ 2585795 w 2602613"/>
              <a:gd name="connsiteY2" fmla="*/ 1529950 h 2682872"/>
              <a:gd name="connsiteX3" fmla="*/ 1805467 w 2602613"/>
              <a:gd name="connsiteY3" fmla="*/ 413087 h 2682872"/>
              <a:gd name="connsiteX4" fmla="*/ 1713663 w 2602613"/>
              <a:gd name="connsiteY4" fmla="*/ 0 h 268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2613" h="2682872">
                <a:moveTo>
                  <a:pt x="0" y="2677412"/>
                </a:moveTo>
                <a:cubicBezTo>
                  <a:pt x="855556" y="2688887"/>
                  <a:pt x="1711113" y="2700362"/>
                  <a:pt x="2142079" y="2509118"/>
                </a:cubicBezTo>
                <a:cubicBezTo>
                  <a:pt x="2573045" y="2317874"/>
                  <a:pt x="2641897" y="1879288"/>
                  <a:pt x="2585795" y="1529950"/>
                </a:cubicBezTo>
                <a:cubicBezTo>
                  <a:pt x="2529693" y="1180612"/>
                  <a:pt x="1950822" y="668079"/>
                  <a:pt x="1805467" y="413087"/>
                </a:cubicBezTo>
                <a:cubicBezTo>
                  <a:pt x="1660112" y="158095"/>
                  <a:pt x="1713663" y="0"/>
                  <a:pt x="1713663" y="0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167217" y="2761791"/>
            <a:ext cx="2998911" cy="1692887"/>
          </a:xfrm>
          <a:custGeom>
            <a:avLst/>
            <a:gdLst>
              <a:gd name="connsiteX0" fmla="*/ 0 w 2998911"/>
              <a:gd name="connsiteY0" fmla="*/ 1891551 h 1909375"/>
              <a:gd name="connsiteX1" fmla="*/ 2050276 w 2998911"/>
              <a:gd name="connsiteY1" fmla="*/ 1662059 h 1909375"/>
              <a:gd name="connsiteX2" fmla="*/ 2539894 w 2998911"/>
              <a:gd name="connsiteY2" fmla="*/ 162708 h 1909375"/>
              <a:gd name="connsiteX3" fmla="*/ 2998911 w 2998911"/>
              <a:gd name="connsiteY3" fmla="*/ 25013 h 1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911" h="1909375">
                <a:moveTo>
                  <a:pt x="0" y="1891551"/>
                </a:moveTo>
                <a:cubicBezTo>
                  <a:pt x="813480" y="1920875"/>
                  <a:pt x="1626960" y="1950199"/>
                  <a:pt x="2050276" y="1662059"/>
                </a:cubicBezTo>
                <a:cubicBezTo>
                  <a:pt x="2473592" y="1373919"/>
                  <a:pt x="2381788" y="435549"/>
                  <a:pt x="2539894" y="162708"/>
                </a:cubicBezTo>
                <a:cubicBezTo>
                  <a:pt x="2698000" y="-110133"/>
                  <a:pt x="2924958" y="47962"/>
                  <a:pt x="2998911" y="25013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089982" y="2498541"/>
            <a:ext cx="2935336" cy="122246"/>
          </a:xfrm>
          <a:custGeom>
            <a:avLst/>
            <a:gdLst>
              <a:gd name="connsiteX0" fmla="*/ 0 w 3137350"/>
              <a:gd name="connsiteY0" fmla="*/ 111776 h 388277"/>
              <a:gd name="connsiteX1" fmla="*/ 2080877 w 3137350"/>
              <a:gd name="connsiteY1" fmla="*/ 387167 h 388277"/>
              <a:gd name="connsiteX2" fmla="*/ 3060113 w 3137350"/>
              <a:gd name="connsiteY2" fmla="*/ 19979 h 388277"/>
              <a:gd name="connsiteX3" fmla="*/ 3075413 w 3137350"/>
              <a:gd name="connsiteY3" fmla="*/ 50578 h 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50" h="388277">
                <a:moveTo>
                  <a:pt x="0" y="111776"/>
                </a:moveTo>
                <a:cubicBezTo>
                  <a:pt x="785429" y="257121"/>
                  <a:pt x="1570858" y="402467"/>
                  <a:pt x="2080877" y="387167"/>
                </a:cubicBezTo>
                <a:cubicBezTo>
                  <a:pt x="2590896" y="371868"/>
                  <a:pt x="2894357" y="76077"/>
                  <a:pt x="3060113" y="19979"/>
                </a:cubicBezTo>
                <a:cubicBezTo>
                  <a:pt x="3225869" y="-36119"/>
                  <a:pt x="3072863" y="42928"/>
                  <a:pt x="3075413" y="50578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42054" y="6283158"/>
            <a:ext cx="248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6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animBg="1"/>
      <p:bldP spid="31" grpId="1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</a:t>
            </a:r>
            <a:r>
              <a:rPr lang="en-US" dirty="0" smtClean="0">
                <a:solidFill>
                  <a:srgbClr val="3E3D2D"/>
                </a:solidFill>
              </a:rPr>
              <a:t>many </a:t>
            </a:r>
            <a:r>
              <a:rPr lang="en-US" dirty="0">
                <a:solidFill>
                  <a:srgbClr val="3E3D2D"/>
                </a:solidFill>
              </a:rPr>
              <a:t>bills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9" name="Rectangle 8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12" name="Rectangle 11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15" name="Freeform 14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18" name="Rectangle 17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0" name="Freeform 19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85254" y="3075199"/>
            <a:ext cx="45719" cy="825448"/>
          </a:xfrm>
          <a:custGeom>
            <a:avLst/>
            <a:gdLst>
              <a:gd name="connsiteX0" fmla="*/ 0 w 15301"/>
              <a:gd name="connsiteY0" fmla="*/ 0 h 749676"/>
              <a:gd name="connsiteX1" fmla="*/ 15301 w 15301"/>
              <a:gd name="connsiteY1" fmla="*/ 749676 h 74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1" h="749676">
                <a:moveTo>
                  <a:pt x="0" y="0"/>
                </a:moveTo>
                <a:lnTo>
                  <a:pt x="15301" y="749676"/>
                </a:ln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06018" y="3044600"/>
            <a:ext cx="2602613" cy="2682872"/>
          </a:xfrm>
          <a:custGeom>
            <a:avLst/>
            <a:gdLst>
              <a:gd name="connsiteX0" fmla="*/ 0 w 2602613"/>
              <a:gd name="connsiteY0" fmla="*/ 2677412 h 2682872"/>
              <a:gd name="connsiteX1" fmla="*/ 2142079 w 2602613"/>
              <a:gd name="connsiteY1" fmla="*/ 2509118 h 2682872"/>
              <a:gd name="connsiteX2" fmla="*/ 2585795 w 2602613"/>
              <a:gd name="connsiteY2" fmla="*/ 1529950 h 2682872"/>
              <a:gd name="connsiteX3" fmla="*/ 1805467 w 2602613"/>
              <a:gd name="connsiteY3" fmla="*/ 413087 h 2682872"/>
              <a:gd name="connsiteX4" fmla="*/ 1713663 w 2602613"/>
              <a:gd name="connsiteY4" fmla="*/ 0 h 268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2613" h="2682872">
                <a:moveTo>
                  <a:pt x="0" y="2677412"/>
                </a:moveTo>
                <a:cubicBezTo>
                  <a:pt x="855556" y="2688887"/>
                  <a:pt x="1711113" y="2700362"/>
                  <a:pt x="2142079" y="2509118"/>
                </a:cubicBezTo>
                <a:cubicBezTo>
                  <a:pt x="2573045" y="2317874"/>
                  <a:pt x="2641897" y="1879288"/>
                  <a:pt x="2585795" y="1529950"/>
                </a:cubicBezTo>
                <a:cubicBezTo>
                  <a:pt x="2529693" y="1180612"/>
                  <a:pt x="1950822" y="668079"/>
                  <a:pt x="1805467" y="413087"/>
                </a:cubicBezTo>
                <a:cubicBezTo>
                  <a:pt x="1660112" y="158095"/>
                  <a:pt x="1713663" y="0"/>
                  <a:pt x="1713663" y="0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67217" y="2761791"/>
            <a:ext cx="2998911" cy="1692887"/>
          </a:xfrm>
          <a:custGeom>
            <a:avLst/>
            <a:gdLst>
              <a:gd name="connsiteX0" fmla="*/ 0 w 2998911"/>
              <a:gd name="connsiteY0" fmla="*/ 1891551 h 1909375"/>
              <a:gd name="connsiteX1" fmla="*/ 2050276 w 2998911"/>
              <a:gd name="connsiteY1" fmla="*/ 1662059 h 1909375"/>
              <a:gd name="connsiteX2" fmla="*/ 2539894 w 2998911"/>
              <a:gd name="connsiteY2" fmla="*/ 162708 h 1909375"/>
              <a:gd name="connsiteX3" fmla="*/ 2998911 w 2998911"/>
              <a:gd name="connsiteY3" fmla="*/ 25013 h 1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911" h="1909375">
                <a:moveTo>
                  <a:pt x="0" y="1891551"/>
                </a:moveTo>
                <a:cubicBezTo>
                  <a:pt x="813480" y="1920875"/>
                  <a:pt x="1626960" y="1950199"/>
                  <a:pt x="2050276" y="1662059"/>
                </a:cubicBezTo>
                <a:cubicBezTo>
                  <a:pt x="2473592" y="1373919"/>
                  <a:pt x="2381788" y="435549"/>
                  <a:pt x="2539894" y="162708"/>
                </a:cubicBezTo>
                <a:cubicBezTo>
                  <a:pt x="2698000" y="-110133"/>
                  <a:pt x="2924958" y="47962"/>
                  <a:pt x="2998911" y="25013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089982" y="2498541"/>
            <a:ext cx="2935336" cy="122246"/>
          </a:xfrm>
          <a:custGeom>
            <a:avLst/>
            <a:gdLst>
              <a:gd name="connsiteX0" fmla="*/ 0 w 3137350"/>
              <a:gd name="connsiteY0" fmla="*/ 111776 h 388277"/>
              <a:gd name="connsiteX1" fmla="*/ 2080877 w 3137350"/>
              <a:gd name="connsiteY1" fmla="*/ 387167 h 388277"/>
              <a:gd name="connsiteX2" fmla="*/ 3060113 w 3137350"/>
              <a:gd name="connsiteY2" fmla="*/ 19979 h 388277"/>
              <a:gd name="connsiteX3" fmla="*/ 3075413 w 3137350"/>
              <a:gd name="connsiteY3" fmla="*/ 50578 h 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50" h="388277">
                <a:moveTo>
                  <a:pt x="0" y="111776"/>
                </a:moveTo>
                <a:cubicBezTo>
                  <a:pt x="785429" y="257121"/>
                  <a:pt x="1570858" y="402467"/>
                  <a:pt x="2080877" y="387167"/>
                </a:cubicBezTo>
                <a:cubicBezTo>
                  <a:pt x="2590896" y="371868"/>
                  <a:pt x="2894357" y="76077"/>
                  <a:pt x="3060113" y="19979"/>
                </a:cubicBezTo>
                <a:cubicBezTo>
                  <a:pt x="3225869" y="-36119"/>
                  <a:pt x="3072863" y="42928"/>
                  <a:pt x="3075413" y="50578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51755" y="2799808"/>
            <a:ext cx="3714684" cy="1055666"/>
          </a:xfrm>
          <a:custGeom>
            <a:avLst/>
            <a:gdLst>
              <a:gd name="connsiteX0" fmla="*/ 140052 w 3714684"/>
              <a:gd name="connsiteY0" fmla="*/ 0 h 1055666"/>
              <a:gd name="connsiteX1" fmla="*/ 369560 w 3714684"/>
              <a:gd name="connsiteY1" fmla="*/ 520183 h 1055666"/>
              <a:gd name="connsiteX2" fmla="*/ 3307269 w 3714684"/>
              <a:gd name="connsiteY2" fmla="*/ 673178 h 1055666"/>
              <a:gd name="connsiteX3" fmla="*/ 3689783 w 3714684"/>
              <a:gd name="connsiteY3" fmla="*/ 1055666 h 105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4684" h="1055666">
                <a:moveTo>
                  <a:pt x="140052" y="0"/>
                </a:moveTo>
                <a:cubicBezTo>
                  <a:pt x="-9129" y="203993"/>
                  <a:pt x="-158310" y="407987"/>
                  <a:pt x="369560" y="520183"/>
                </a:cubicBezTo>
                <a:cubicBezTo>
                  <a:pt x="897430" y="632379"/>
                  <a:pt x="2753899" y="583931"/>
                  <a:pt x="3307269" y="673178"/>
                </a:cubicBezTo>
                <a:cubicBezTo>
                  <a:pt x="3860639" y="762425"/>
                  <a:pt x="3689783" y="1055666"/>
                  <a:pt x="3689783" y="1055666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260731" y="4314458"/>
            <a:ext cx="645287" cy="948569"/>
          </a:xfrm>
          <a:custGeom>
            <a:avLst/>
            <a:gdLst>
              <a:gd name="connsiteX0" fmla="*/ 17964 w 645287"/>
              <a:gd name="connsiteY0" fmla="*/ 948569 h 948569"/>
              <a:gd name="connsiteX1" fmla="*/ 79166 w 645287"/>
              <a:gd name="connsiteY1" fmla="*/ 198894 h 948569"/>
              <a:gd name="connsiteX2" fmla="*/ 645287 w 645287"/>
              <a:gd name="connsiteY2" fmla="*/ 0 h 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5287" h="948569">
                <a:moveTo>
                  <a:pt x="17964" y="948569"/>
                </a:moveTo>
                <a:cubicBezTo>
                  <a:pt x="-3712" y="652779"/>
                  <a:pt x="-25388" y="356989"/>
                  <a:pt x="79166" y="198894"/>
                </a:cubicBezTo>
                <a:cubicBezTo>
                  <a:pt x="183720" y="40799"/>
                  <a:pt x="645287" y="0"/>
                  <a:pt x="645287" y="0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54526" y="6256421"/>
            <a:ext cx="2297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Too many bills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12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bills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33" name="Rectangle 32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36" name="Rectangle 35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39" name="Freeform 38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42" name="Rectangle 41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44" name="Freeform 43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885254" y="3075199"/>
            <a:ext cx="45719" cy="825448"/>
          </a:xfrm>
          <a:custGeom>
            <a:avLst/>
            <a:gdLst>
              <a:gd name="connsiteX0" fmla="*/ 0 w 15301"/>
              <a:gd name="connsiteY0" fmla="*/ 0 h 749676"/>
              <a:gd name="connsiteX1" fmla="*/ 15301 w 15301"/>
              <a:gd name="connsiteY1" fmla="*/ 749676 h 74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1" h="749676">
                <a:moveTo>
                  <a:pt x="0" y="0"/>
                </a:moveTo>
                <a:lnTo>
                  <a:pt x="15301" y="749676"/>
                </a:ln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906018" y="3044600"/>
            <a:ext cx="2602613" cy="2682872"/>
          </a:xfrm>
          <a:custGeom>
            <a:avLst/>
            <a:gdLst>
              <a:gd name="connsiteX0" fmla="*/ 0 w 2602613"/>
              <a:gd name="connsiteY0" fmla="*/ 2677412 h 2682872"/>
              <a:gd name="connsiteX1" fmla="*/ 2142079 w 2602613"/>
              <a:gd name="connsiteY1" fmla="*/ 2509118 h 2682872"/>
              <a:gd name="connsiteX2" fmla="*/ 2585795 w 2602613"/>
              <a:gd name="connsiteY2" fmla="*/ 1529950 h 2682872"/>
              <a:gd name="connsiteX3" fmla="*/ 1805467 w 2602613"/>
              <a:gd name="connsiteY3" fmla="*/ 413087 h 2682872"/>
              <a:gd name="connsiteX4" fmla="*/ 1713663 w 2602613"/>
              <a:gd name="connsiteY4" fmla="*/ 0 h 268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2613" h="2682872">
                <a:moveTo>
                  <a:pt x="0" y="2677412"/>
                </a:moveTo>
                <a:cubicBezTo>
                  <a:pt x="855556" y="2688887"/>
                  <a:pt x="1711113" y="2700362"/>
                  <a:pt x="2142079" y="2509118"/>
                </a:cubicBezTo>
                <a:cubicBezTo>
                  <a:pt x="2573045" y="2317874"/>
                  <a:pt x="2641897" y="1879288"/>
                  <a:pt x="2585795" y="1529950"/>
                </a:cubicBezTo>
                <a:cubicBezTo>
                  <a:pt x="2529693" y="1180612"/>
                  <a:pt x="1950822" y="668079"/>
                  <a:pt x="1805467" y="413087"/>
                </a:cubicBezTo>
                <a:cubicBezTo>
                  <a:pt x="1660112" y="158095"/>
                  <a:pt x="1713663" y="0"/>
                  <a:pt x="1713663" y="0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167217" y="2761791"/>
            <a:ext cx="2998911" cy="1692887"/>
          </a:xfrm>
          <a:custGeom>
            <a:avLst/>
            <a:gdLst>
              <a:gd name="connsiteX0" fmla="*/ 0 w 2998911"/>
              <a:gd name="connsiteY0" fmla="*/ 1891551 h 1909375"/>
              <a:gd name="connsiteX1" fmla="*/ 2050276 w 2998911"/>
              <a:gd name="connsiteY1" fmla="*/ 1662059 h 1909375"/>
              <a:gd name="connsiteX2" fmla="*/ 2539894 w 2998911"/>
              <a:gd name="connsiteY2" fmla="*/ 162708 h 1909375"/>
              <a:gd name="connsiteX3" fmla="*/ 2998911 w 2998911"/>
              <a:gd name="connsiteY3" fmla="*/ 25013 h 1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911" h="1909375">
                <a:moveTo>
                  <a:pt x="0" y="1891551"/>
                </a:moveTo>
                <a:cubicBezTo>
                  <a:pt x="813480" y="1920875"/>
                  <a:pt x="1626960" y="1950199"/>
                  <a:pt x="2050276" y="1662059"/>
                </a:cubicBezTo>
                <a:cubicBezTo>
                  <a:pt x="2473592" y="1373919"/>
                  <a:pt x="2381788" y="435549"/>
                  <a:pt x="2539894" y="162708"/>
                </a:cubicBezTo>
                <a:cubicBezTo>
                  <a:pt x="2698000" y="-110133"/>
                  <a:pt x="2924958" y="47962"/>
                  <a:pt x="2998911" y="25013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089982" y="2498541"/>
            <a:ext cx="2935336" cy="122246"/>
          </a:xfrm>
          <a:custGeom>
            <a:avLst/>
            <a:gdLst>
              <a:gd name="connsiteX0" fmla="*/ 0 w 3137350"/>
              <a:gd name="connsiteY0" fmla="*/ 111776 h 388277"/>
              <a:gd name="connsiteX1" fmla="*/ 2080877 w 3137350"/>
              <a:gd name="connsiteY1" fmla="*/ 387167 h 388277"/>
              <a:gd name="connsiteX2" fmla="*/ 3060113 w 3137350"/>
              <a:gd name="connsiteY2" fmla="*/ 19979 h 388277"/>
              <a:gd name="connsiteX3" fmla="*/ 3075413 w 3137350"/>
              <a:gd name="connsiteY3" fmla="*/ 50578 h 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50" h="388277">
                <a:moveTo>
                  <a:pt x="0" y="111776"/>
                </a:moveTo>
                <a:cubicBezTo>
                  <a:pt x="785429" y="257121"/>
                  <a:pt x="1570858" y="402467"/>
                  <a:pt x="2080877" y="387167"/>
                </a:cubicBezTo>
                <a:cubicBezTo>
                  <a:pt x="2590896" y="371868"/>
                  <a:pt x="2894357" y="76077"/>
                  <a:pt x="3060113" y="19979"/>
                </a:cubicBezTo>
                <a:cubicBezTo>
                  <a:pt x="3225869" y="-36119"/>
                  <a:pt x="3072863" y="42928"/>
                  <a:pt x="3075413" y="50578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2751755" y="2799808"/>
            <a:ext cx="3714684" cy="1055666"/>
          </a:xfrm>
          <a:custGeom>
            <a:avLst/>
            <a:gdLst>
              <a:gd name="connsiteX0" fmla="*/ 140052 w 3714684"/>
              <a:gd name="connsiteY0" fmla="*/ 0 h 1055666"/>
              <a:gd name="connsiteX1" fmla="*/ 369560 w 3714684"/>
              <a:gd name="connsiteY1" fmla="*/ 520183 h 1055666"/>
              <a:gd name="connsiteX2" fmla="*/ 3307269 w 3714684"/>
              <a:gd name="connsiteY2" fmla="*/ 673178 h 1055666"/>
              <a:gd name="connsiteX3" fmla="*/ 3689783 w 3714684"/>
              <a:gd name="connsiteY3" fmla="*/ 1055666 h 105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4684" h="1055666">
                <a:moveTo>
                  <a:pt x="140052" y="0"/>
                </a:moveTo>
                <a:cubicBezTo>
                  <a:pt x="-9129" y="203993"/>
                  <a:pt x="-158310" y="407987"/>
                  <a:pt x="369560" y="520183"/>
                </a:cubicBezTo>
                <a:cubicBezTo>
                  <a:pt x="897430" y="632379"/>
                  <a:pt x="2753899" y="583931"/>
                  <a:pt x="3307269" y="673178"/>
                </a:cubicBezTo>
                <a:cubicBezTo>
                  <a:pt x="3860639" y="762425"/>
                  <a:pt x="3689783" y="1055666"/>
                  <a:pt x="3689783" y="1055666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5260731" y="4314458"/>
            <a:ext cx="645287" cy="948569"/>
          </a:xfrm>
          <a:custGeom>
            <a:avLst/>
            <a:gdLst>
              <a:gd name="connsiteX0" fmla="*/ 17964 w 645287"/>
              <a:gd name="connsiteY0" fmla="*/ 948569 h 948569"/>
              <a:gd name="connsiteX1" fmla="*/ 79166 w 645287"/>
              <a:gd name="connsiteY1" fmla="*/ 198894 h 948569"/>
              <a:gd name="connsiteX2" fmla="*/ 645287 w 645287"/>
              <a:gd name="connsiteY2" fmla="*/ 0 h 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5287" h="948569">
                <a:moveTo>
                  <a:pt x="17964" y="948569"/>
                </a:moveTo>
                <a:cubicBezTo>
                  <a:pt x="-3712" y="652779"/>
                  <a:pt x="-25388" y="356989"/>
                  <a:pt x="79166" y="198894"/>
                </a:cubicBezTo>
                <a:cubicBezTo>
                  <a:pt x="183720" y="40799"/>
                  <a:pt x="645287" y="0"/>
                  <a:pt x="645287" y="0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74316" y="6254685"/>
            <a:ext cx="256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Crafty</a:t>
            </a:r>
            <a:endParaRPr lang="en-US" dirty="0"/>
          </a:p>
        </p:txBody>
      </p:sp>
      <p:sp>
        <p:nvSpPr>
          <p:cNvPr id="53" name="Freeform 52"/>
          <p:cNvSpPr/>
          <p:nvPr/>
        </p:nvSpPr>
        <p:spPr>
          <a:xfrm>
            <a:off x="1532543" y="4745789"/>
            <a:ext cx="2437878" cy="1250058"/>
          </a:xfrm>
          <a:custGeom>
            <a:avLst/>
            <a:gdLst>
              <a:gd name="connsiteX0" fmla="*/ 2437878 w 2437878"/>
              <a:gd name="connsiteY0" fmla="*/ 1176422 h 1250058"/>
              <a:gd name="connsiteX1" fmla="*/ 339036 w 2437878"/>
              <a:gd name="connsiteY1" fmla="*/ 1122948 h 1250058"/>
              <a:gd name="connsiteX2" fmla="*/ 4825 w 2437878"/>
              <a:gd name="connsiteY2" fmla="*/ 0 h 125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7878" h="1250058">
                <a:moveTo>
                  <a:pt x="2437878" y="1176422"/>
                </a:moveTo>
                <a:cubicBezTo>
                  <a:pt x="1591211" y="1247720"/>
                  <a:pt x="744545" y="1319018"/>
                  <a:pt x="339036" y="1122948"/>
                </a:cubicBezTo>
                <a:cubicBezTo>
                  <a:pt x="-66473" y="926878"/>
                  <a:pt x="4825" y="0"/>
                  <a:pt x="4825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282236" y="2807368"/>
            <a:ext cx="2187721" cy="2473158"/>
          </a:xfrm>
          <a:custGeom>
            <a:avLst/>
            <a:gdLst>
              <a:gd name="connsiteX0" fmla="*/ 1982290 w 2187721"/>
              <a:gd name="connsiteY0" fmla="*/ 2473158 h 2473158"/>
              <a:gd name="connsiteX1" fmla="*/ 2035764 w 2187721"/>
              <a:gd name="connsiteY1" fmla="*/ 1390316 h 2473158"/>
              <a:gd name="connsiteX2" fmla="*/ 284501 w 2187721"/>
              <a:gd name="connsiteY2" fmla="*/ 882316 h 2473158"/>
              <a:gd name="connsiteX3" fmla="*/ 3764 w 2187721"/>
              <a:gd name="connsiteY3" fmla="*/ 0 h 247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721" h="2473158">
                <a:moveTo>
                  <a:pt x="1982290" y="2473158"/>
                </a:moveTo>
                <a:cubicBezTo>
                  <a:pt x="2150509" y="2064307"/>
                  <a:pt x="2318729" y="1655456"/>
                  <a:pt x="2035764" y="1390316"/>
                </a:cubicBezTo>
                <a:cubicBezTo>
                  <a:pt x="1752799" y="1125176"/>
                  <a:pt x="623168" y="1114035"/>
                  <a:pt x="284501" y="882316"/>
                </a:cubicBezTo>
                <a:cubicBezTo>
                  <a:pt x="-54166" y="650597"/>
                  <a:pt x="3764" y="0"/>
                  <a:pt x="3764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5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bills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9" name="Rectangle 8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12" name="Rectangle 11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15" name="Freeform 14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18" name="Rectangle 17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0" name="Freeform 19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85254" y="3075199"/>
            <a:ext cx="45719" cy="825448"/>
          </a:xfrm>
          <a:custGeom>
            <a:avLst/>
            <a:gdLst>
              <a:gd name="connsiteX0" fmla="*/ 0 w 15301"/>
              <a:gd name="connsiteY0" fmla="*/ 0 h 749676"/>
              <a:gd name="connsiteX1" fmla="*/ 15301 w 15301"/>
              <a:gd name="connsiteY1" fmla="*/ 749676 h 74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1" h="749676">
                <a:moveTo>
                  <a:pt x="0" y="0"/>
                </a:moveTo>
                <a:lnTo>
                  <a:pt x="15301" y="749676"/>
                </a:ln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06018" y="3044600"/>
            <a:ext cx="2602613" cy="2682872"/>
          </a:xfrm>
          <a:custGeom>
            <a:avLst/>
            <a:gdLst>
              <a:gd name="connsiteX0" fmla="*/ 0 w 2602613"/>
              <a:gd name="connsiteY0" fmla="*/ 2677412 h 2682872"/>
              <a:gd name="connsiteX1" fmla="*/ 2142079 w 2602613"/>
              <a:gd name="connsiteY1" fmla="*/ 2509118 h 2682872"/>
              <a:gd name="connsiteX2" fmla="*/ 2585795 w 2602613"/>
              <a:gd name="connsiteY2" fmla="*/ 1529950 h 2682872"/>
              <a:gd name="connsiteX3" fmla="*/ 1805467 w 2602613"/>
              <a:gd name="connsiteY3" fmla="*/ 413087 h 2682872"/>
              <a:gd name="connsiteX4" fmla="*/ 1713663 w 2602613"/>
              <a:gd name="connsiteY4" fmla="*/ 0 h 268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2613" h="2682872">
                <a:moveTo>
                  <a:pt x="0" y="2677412"/>
                </a:moveTo>
                <a:cubicBezTo>
                  <a:pt x="855556" y="2688887"/>
                  <a:pt x="1711113" y="2700362"/>
                  <a:pt x="2142079" y="2509118"/>
                </a:cubicBezTo>
                <a:cubicBezTo>
                  <a:pt x="2573045" y="2317874"/>
                  <a:pt x="2641897" y="1879288"/>
                  <a:pt x="2585795" y="1529950"/>
                </a:cubicBezTo>
                <a:cubicBezTo>
                  <a:pt x="2529693" y="1180612"/>
                  <a:pt x="1950822" y="668079"/>
                  <a:pt x="1805467" y="413087"/>
                </a:cubicBezTo>
                <a:cubicBezTo>
                  <a:pt x="1660112" y="158095"/>
                  <a:pt x="1713663" y="0"/>
                  <a:pt x="1713663" y="0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67217" y="2761791"/>
            <a:ext cx="2998911" cy="1692887"/>
          </a:xfrm>
          <a:custGeom>
            <a:avLst/>
            <a:gdLst>
              <a:gd name="connsiteX0" fmla="*/ 0 w 2998911"/>
              <a:gd name="connsiteY0" fmla="*/ 1891551 h 1909375"/>
              <a:gd name="connsiteX1" fmla="*/ 2050276 w 2998911"/>
              <a:gd name="connsiteY1" fmla="*/ 1662059 h 1909375"/>
              <a:gd name="connsiteX2" fmla="*/ 2539894 w 2998911"/>
              <a:gd name="connsiteY2" fmla="*/ 162708 h 1909375"/>
              <a:gd name="connsiteX3" fmla="*/ 2998911 w 2998911"/>
              <a:gd name="connsiteY3" fmla="*/ 25013 h 1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911" h="1909375">
                <a:moveTo>
                  <a:pt x="0" y="1891551"/>
                </a:moveTo>
                <a:cubicBezTo>
                  <a:pt x="813480" y="1920875"/>
                  <a:pt x="1626960" y="1950199"/>
                  <a:pt x="2050276" y="1662059"/>
                </a:cubicBezTo>
                <a:cubicBezTo>
                  <a:pt x="2473592" y="1373919"/>
                  <a:pt x="2381788" y="435549"/>
                  <a:pt x="2539894" y="162708"/>
                </a:cubicBezTo>
                <a:cubicBezTo>
                  <a:pt x="2698000" y="-110133"/>
                  <a:pt x="2924958" y="47962"/>
                  <a:pt x="2998911" y="25013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089982" y="2498541"/>
            <a:ext cx="2935336" cy="122246"/>
          </a:xfrm>
          <a:custGeom>
            <a:avLst/>
            <a:gdLst>
              <a:gd name="connsiteX0" fmla="*/ 0 w 3137350"/>
              <a:gd name="connsiteY0" fmla="*/ 111776 h 388277"/>
              <a:gd name="connsiteX1" fmla="*/ 2080877 w 3137350"/>
              <a:gd name="connsiteY1" fmla="*/ 387167 h 388277"/>
              <a:gd name="connsiteX2" fmla="*/ 3060113 w 3137350"/>
              <a:gd name="connsiteY2" fmla="*/ 19979 h 388277"/>
              <a:gd name="connsiteX3" fmla="*/ 3075413 w 3137350"/>
              <a:gd name="connsiteY3" fmla="*/ 50578 h 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50" h="388277">
                <a:moveTo>
                  <a:pt x="0" y="111776"/>
                </a:moveTo>
                <a:cubicBezTo>
                  <a:pt x="785429" y="257121"/>
                  <a:pt x="1570858" y="402467"/>
                  <a:pt x="2080877" y="387167"/>
                </a:cubicBezTo>
                <a:cubicBezTo>
                  <a:pt x="2590896" y="371868"/>
                  <a:pt x="2894357" y="76077"/>
                  <a:pt x="3060113" y="19979"/>
                </a:cubicBezTo>
                <a:cubicBezTo>
                  <a:pt x="3225869" y="-36119"/>
                  <a:pt x="3072863" y="42928"/>
                  <a:pt x="3075413" y="50578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751755" y="2799808"/>
            <a:ext cx="3714684" cy="1055666"/>
          </a:xfrm>
          <a:custGeom>
            <a:avLst/>
            <a:gdLst>
              <a:gd name="connsiteX0" fmla="*/ 140052 w 3714684"/>
              <a:gd name="connsiteY0" fmla="*/ 0 h 1055666"/>
              <a:gd name="connsiteX1" fmla="*/ 369560 w 3714684"/>
              <a:gd name="connsiteY1" fmla="*/ 520183 h 1055666"/>
              <a:gd name="connsiteX2" fmla="*/ 3307269 w 3714684"/>
              <a:gd name="connsiteY2" fmla="*/ 673178 h 1055666"/>
              <a:gd name="connsiteX3" fmla="*/ 3689783 w 3714684"/>
              <a:gd name="connsiteY3" fmla="*/ 1055666 h 105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4684" h="1055666">
                <a:moveTo>
                  <a:pt x="140052" y="0"/>
                </a:moveTo>
                <a:cubicBezTo>
                  <a:pt x="-9129" y="203993"/>
                  <a:pt x="-158310" y="407987"/>
                  <a:pt x="369560" y="520183"/>
                </a:cubicBezTo>
                <a:cubicBezTo>
                  <a:pt x="897430" y="632379"/>
                  <a:pt x="2753899" y="583931"/>
                  <a:pt x="3307269" y="673178"/>
                </a:cubicBezTo>
                <a:cubicBezTo>
                  <a:pt x="3860639" y="762425"/>
                  <a:pt x="3689783" y="1055666"/>
                  <a:pt x="3689783" y="1055666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260731" y="4314458"/>
            <a:ext cx="645287" cy="948569"/>
          </a:xfrm>
          <a:custGeom>
            <a:avLst/>
            <a:gdLst>
              <a:gd name="connsiteX0" fmla="*/ 17964 w 645287"/>
              <a:gd name="connsiteY0" fmla="*/ 948569 h 948569"/>
              <a:gd name="connsiteX1" fmla="*/ 79166 w 645287"/>
              <a:gd name="connsiteY1" fmla="*/ 198894 h 948569"/>
              <a:gd name="connsiteX2" fmla="*/ 645287 w 645287"/>
              <a:gd name="connsiteY2" fmla="*/ 0 h 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5287" h="948569">
                <a:moveTo>
                  <a:pt x="17964" y="948569"/>
                </a:moveTo>
                <a:cubicBezTo>
                  <a:pt x="-3712" y="652779"/>
                  <a:pt x="-25388" y="356989"/>
                  <a:pt x="79166" y="198894"/>
                </a:cubicBezTo>
                <a:cubicBezTo>
                  <a:pt x="183720" y="40799"/>
                  <a:pt x="645287" y="0"/>
                  <a:pt x="645287" y="0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74316" y="6254685"/>
            <a:ext cx="3017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Credit Cards Maxed Out</a:t>
            </a:r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1532543" y="4745789"/>
            <a:ext cx="2437878" cy="1250058"/>
          </a:xfrm>
          <a:custGeom>
            <a:avLst/>
            <a:gdLst>
              <a:gd name="connsiteX0" fmla="*/ 2437878 w 2437878"/>
              <a:gd name="connsiteY0" fmla="*/ 1176422 h 1250058"/>
              <a:gd name="connsiteX1" fmla="*/ 339036 w 2437878"/>
              <a:gd name="connsiteY1" fmla="*/ 1122948 h 1250058"/>
              <a:gd name="connsiteX2" fmla="*/ 4825 w 2437878"/>
              <a:gd name="connsiteY2" fmla="*/ 0 h 125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7878" h="1250058">
                <a:moveTo>
                  <a:pt x="2437878" y="1176422"/>
                </a:moveTo>
                <a:cubicBezTo>
                  <a:pt x="1591211" y="1247720"/>
                  <a:pt x="744545" y="1319018"/>
                  <a:pt x="339036" y="1122948"/>
                </a:cubicBezTo>
                <a:cubicBezTo>
                  <a:pt x="-66473" y="926878"/>
                  <a:pt x="4825" y="0"/>
                  <a:pt x="4825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C4A8B"/>
              </a:solidFill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282236" y="2807368"/>
            <a:ext cx="2187721" cy="2473158"/>
          </a:xfrm>
          <a:custGeom>
            <a:avLst/>
            <a:gdLst>
              <a:gd name="connsiteX0" fmla="*/ 1982290 w 2187721"/>
              <a:gd name="connsiteY0" fmla="*/ 2473158 h 2473158"/>
              <a:gd name="connsiteX1" fmla="*/ 2035764 w 2187721"/>
              <a:gd name="connsiteY1" fmla="*/ 1390316 h 2473158"/>
              <a:gd name="connsiteX2" fmla="*/ 284501 w 2187721"/>
              <a:gd name="connsiteY2" fmla="*/ 882316 h 2473158"/>
              <a:gd name="connsiteX3" fmla="*/ 3764 w 2187721"/>
              <a:gd name="connsiteY3" fmla="*/ 0 h 247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721" h="2473158">
                <a:moveTo>
                  <a:pt x="1982290" y="2473158"/>
                </a:moveTo>
                <a:cubicBezTo>
                  <a:pt x="2150509" y="2064307"/>
                  <a:pt x="2318729" y="1655456"/>
                  <a:pt x="2035764" y="1390316"/>
                </a:cubicBezTo>
                <a:cubicBezTo>
                  <a:pt x="1752799" y="1125176"/>
                  <a:pt x="623168" y="1114035"/>
                  <a:pt x="284501" y="882316"/>
                </a:cubicBezTo>
                <a:cubicBezTo>
                  <a:pt x="-54166" y="650597"/>
                  <a:pt x="3764" y="0"/>
                  <a:pt x="3764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C4A8B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 flipV="1">
            <a:off x="1778000" y="2834105"/>
            <a:ext cx="13368" cy="1069474"/>
          </a:xfrm>
          <a:custGeom>
            <a:avLst/>
            <a:gdLst>
              <a:gd name="connsiteX0" fmla="*/ 0 w 13368"/>
              <a:gd name="connsiteY0" fmla="*/ 1069474 h 1069474"/>
              <a:gd name="connsiteX1" fmla="*/ 13368 w 13368"/>
              <a:gd name="connsiteY1" fmla="*/ 0 h 106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368" h="1069474">
                <a:moveTo>
                  <a:pt x="0" y="1069474"/>
                </a:moveTo>
                <a:lnTo>
                  <a:pt x="13368" y="0"/>
                </a:lnTo>
              </a:path>
            </a:pathLst>
          </a:custGeom>
          <a:ln w="38100">
            <a:solidFill>
              <a:srgbClr val="FCF0D2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32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bills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53542" y="3977640"/>
            <a:ext cx="2197039" cy="731520"/>
            <a:chOff x="2146361" y="4343400"/>
            <a:chExt cx="2197039" cy="731520"/>
          </a:xfrm>
        </p:grpSpPr>
        <p:sp>
          <p:nvSpPr>
            <p:cNvPr id="9" name="Rectangle 8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Credit cards </a:t>
              </a:r>
              <a:r>
                <a:rPr lang="en-US" dirty="0" smtClean="0">
                  <a:solidFill>
                    <a:srgbClr val="3E3D2D"/>
                  </a:solidFill>
                </a:rPr>
                <a:t>maxed </a:t>
              </a:r>
              <a:r>
                <a:rPr lang="en-US" dirty="0">
                  <a:solidFill>
                    <a:srgbClr val="3E3D2D"/>
                  </a:solidFill>
                </a:rPr>
                <a:t>out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53542" y="2030271"/>
            <a:ext cx="2194458" cy="731520"/>
            <a:chOff x="853542" y="2396031"/>
            <a:chExt cx="2194458" cy="731520"/>
          </a:xfrm>
        </p:grpSpPr>
        <p:sp>
          <p:nvSpPr>
            <p:cNvPr id="12" name="Rectangle 11"/>
            <p:cNvSpPr/>
            <p:nvPr/>
          </p:nvSpPr>
          <p:spPr>
            <a:xfrm>
              <a:off x="1219200" y="2396031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3E3D2D"/>
                  </a:solidFill>
                </a:rPr>
                <a:t>Too many on list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3542" y="2682019"/>
              <a:ext cx="359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15" name="Freeform 14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682190" y="5328630"/>
            <a:ext cx="2197039" cy="731520"/>
            <a:chOff x="2146361" y="4343400"/>
            <a:chExt cx="2197039" cy="731520"/>
          </a:xfrm>
        </p:grpSpPr>
        <p:sp>
          <p:nvSpPr>
            <p:cNvPr id="18" name="Rectangle 17"/>
            <p:cNvSpPr/>
            <p:nvPr/>
          </p:nvSpPr>
          <p:spPr>
            <a:xfrm>
              <a:off x="2514600" y="4343400"/>
              <a:ext cx="1828800" cy="73152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E3D2D"/>
                  </a:solidFill>
                </a:rPr>
                <a:t>Not crafty</a:t>
              </a:r>
              <a:endParaRPr lang="en-US" dirty="0">
                <a:solidFill>
                  <a:srgbClr val="3E3D2D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46361" y="4530791"/>
              <a:ext cx="3682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sp>
        <p:nvSpPr>
          <p:cNvPr id="20" name="Freeform 19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85254" y="3075199"/>
            <a:ext cx="45719" cy="825448"/>
          </a:xfrm>
          <a:custGeom>
            <a:avLst/>
            <a:gdLst>
              <a:gd name="connsiteX0" fmla="*/ 0 w 15301"/>
              <a:gd name="connsiteY0" fmla="*/ 0 h 749676"/>
              <a:gd name="connsiteX1" fmla="*/ 15301 w 15301"/>
              <a:gd name="connsiteY1" fmla="*/ 749676 h 74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1" h="749676">
                <a:moveTo>
                  <a:pt x="0" y="0"/>
                </a:moveTo>
                <a:lnTo>
                  <a:pt x="15301" y="749676"/>
                </a:ln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06018" y="3044600"/>
            <a:ext cx="2602613" cy="2682872"/>
          </a:xfrm>
          <a:custGeom>
            <a:avLst/>
            <a:gdLst>
              <a:gd name="connsiteX0" fmla="*/ 0 w 2602613"/>
              <a:gd name="connsiteY0" fmla="*/ 2677412 h 2682872"/>
              <a:gd name="connsiteX1" fmla="*/ 2142079 w 2602613"/>
              <a:gd name="connsiteY1" fmla="*/ 2509118 h 2682872"/>
              <a:gd name="connsiteX2" fmla="*/ 2585795 w 2602613"/>
              <a:gd name="connsiteY2" fmla="*/ 1529950 h 2682872"/>
              <a:gd name="connsiteX3" fmla="*/ 1805467 w 2602613"/>
              <a:gd name="connsiteY3" fmla="*/ 413087 h 2682872"/>
              <a:gd name="connsiteX4" fmla="*/ 1713663 w 2602613"/>
              <a:gd name="connsiteY4" fmla="*/ 0 h 268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2613" h="2682872">
                <a:moveTo>
                  <a:pt x="0" y="2677412"/>
                </a:moveTo>
                <a:cubicBezTo>
                  <a:pt x="855556" y="2688887"/>
                  <a:pt x="1711113" y="2700362"/>
                  <a:pt x="2142079" y="2509118"/>
                </a:cubicBezTo>
                <a:cubicBezTo>
                  <a:pt x="2573045" y="2317874"/>
                  <a:pt x="2641897" y="1879288"/>
                  <a:pt x="2585795" y="1529950"/>
                </a:cubicBezTo>
                <a:cubicBezTo>
                  <a:pt x="2529693" y="1180612"/>
                  <a:pt x="1950822" y="668079"/>
                  <a:pt x="1805467" y="413087"/>
                </a:cubicBezTo>
                <a:cubicBezTo>
                  <a:pt x="1660112" y="158095"/>
                  <a:pt x="1713663" y="0"/>
                  <a:pt x="1713663" y="0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67217" y="2761791"/>
            <a:ext cx="2998911" cy="1692887"/>
          </a:xfrm>
          <a:custGeom>
            <a:avLst/>
            <a:gdLst>
              <a:gd name="connsiteX0" fmla="*/ 0 w 2998911"/>
              <a:gd name="connsiteY0" fmla="*/ 1891551 h 1909375"/>
              <a:gd name="connsiteX1" fmla="*/ 2050276 w 2998911"/>
              <a:gd name="connsiteY1" fmla="*/ 1662059 h 1909375"/>
              <a:gd name="connsiteX2" fmla="*/ 2539894 w 2998911"/>
              <a:gd name="connsiteY2" fmla="*/ 162708 h 1909375"/>
              <a:gd name="connsiteX3" fmla="*/ 2998911 w 2998911"/>
              <a:gd name="connsiteY3" fmla="*/ 25013 h 1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911" h="1909375">
                <a:moveTo>
                  <a:pt x="0" y="1891551"/>
                </a:moveTo>
                <a:cubicBezTo>
                  <a:pt x="813480" y="1920875"/>
                  <a:pt x="1626960" y="1950199"/>
                  <a:pt x="2050276" y="1662059"/>
                </a:cubicBezTo>
                <a:cubicBezTo>
                  <a:pt x="2473592" y="1373919"/>
                  <a:pt x="2381788" y="435549"/>
                  <a:pt x="2539894" y="162708"/>
                </a:cubicBezTo>
                <a:cubicBezTo>
                  <a:pt x="2698000" y="-110133"/>
                  <a:pt x="2924958" y="47962"/>
                  <a:pt x="2998911" y="25013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089982" y="2498541"/>
            <a:ext cx="2935336" cy="122246"/>
          </a:xfrm>
          <a:custGeom>
            <a:avLst/>
            <a:gdLst>
              <a:gd name="connsiteX0" fmla="*/ 0 w 3137350"/>
              <a:gd name="connsiteY0" fmla="*/ 111776 h 388277"/>
              <a:gd name="connsiteX1" fmla="*/ 2080877 w 3137350"/>
              <a:gd name="connsiteY1" fmla="*/ 387167 h 388277"/>
              <a:gd name="connsiteX2" fmla="*/ 3060113 w 3137350"/>
              <a:gd name="connsiteY2" fmla="*/ 19979 h 388277"/>
              <a:gd name="connsiteX3" fmla="*/ 3075413 w 3137350"/>
              <a:gd name="connsiteY3" fmla="*/ 50578 h 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50" h="388277">
                <a:moveTo>
                  <a:pt x="0" y="111776"/>
                </a:moveTo>
                <a:cubicBezTo>
                  <a:pt x="785429" y="257121"/>
                  <a:pt x="1570858" y="402467"/>
                  <a:pt x="2080877" y="387167"/>
                </a:cubicBezTo>
                <a:cubicBezTo>
                  <a:pt x="2590896" y="371868"/>
                  <a:pt x="2894357" y="76077"/>
                  <a:pt x="3060113" y="19979"/>
                </a:cubicBezTo>
                <a:cubicBezTo>
                  <a:pt x="3225869" y="-36119"/>
                  <a:pt x="3072863" y="42928"/>
                  <a:pt x="3075413" y="50578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751755" y="2799808"/>
            <a:ext cx="3714684" cy="1055666"/>
          </a:xfrm>
          <a:custGeom>
            <a:avLst/>
            <a:gdLst>
              <a:gd name="connsiteX0" fmla="*/ 140052 w 3714684"/>
              <a:gd name="connsiteY0" fmla="*/ 0 h 1055666"/>
              <a:gd name="connsiteX1" fmla="*/ 369560 w 3714684"/>
              <a:gd name="connsiteY1" fmla="*/ 520183 h 1055666"/>
              <a:gd name="connsiteX2" fmla="*/ 3307269 w 3714684"/>
              <a:gd name="connsiteY2" fmla="*/ 673178 h 1055666"/>
              <a:gd name="connsiteX3" fmla="*/ 3689783 w 3714684"/>
              <a:gd name="connsiteY3" fmla="*/ 1055666 h 105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4684" h="1055666">
                <a:moveTo>
                  <a:pt x="140052" y="0"/>
                </a:moveTo>
                <a:cubicBezTo>
                  <a:pt x="-9129" y="203993"/>
                  <a:pt x="-158310" y="407987"/>
                  <a:pt x="369560" y="520183"/>
                </a:cubicBezTo>
                <a:cubicBezTo>
                  <a:pt x="897430" y="632379"/>
                  <a:pt x="2753899" y="583931"/>
                  <a:pt x="3307269" y="673178"/>
                </a:cubicBezTo>
                <a:cubicBezTo>
                  <a:pt x="3860639" y="762425"/>
                  <a:pt x="3689783" y="1055666"/>
                  <a:pt x="3689783" y="1055666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260731" y="4314458"/>
            <a:ext cx="645287" cy="948569"/>
          </a:xfrm>
          <a:custGeom>
            <a:avLst/>
            <a:gdLst>
              <a:gd name="connsiteX0" fmla="*/ 17964 w 645287"/>
              <a:gd name="connsiteY0" fmla="*/ 948569 h 948569"/>
              <a:gd name="connsiteX1" fmla="*/ 79166 w 645287"/>
              <a:gd name="connsiteY1" fmla="*/ 198894 h 948569"/>
              <a:gd name="connsiteX2" fmla="*/ 645287 w 645287"/>
              <a:gd name="connsiteY2" fmla="*/ 0 h 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5287" h="948569">
                <a:moveTo>
                  <a:pt x="17964" y="948569"/>
                </a:moveTo>
                <a:cubicBezTo>
                  <a:pt x="-3712" y="652779"/>
                  <a:pt x="-25388" y="356989"/>
                  <a:pt x="79166" y="198894"/>
                </a:cubicBezTo>
                <a:cubicBezTo>
                  <a:pt x="183720" y="40799"/>
                  <a:pt x="645287" y="0"/>
                  <a:pt x="645287" y="0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74316" y="6254685"/>
            <a:ext cx="256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Too Many on List</a:t>
            </a:r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1532543" y="4745789"/>
            <a:ext cx="2437878" cy="1250058"/>
          </a:xfrm>
          <a:custGeom>
            <a:avLst/>
            <a:gdLst>
              <a:gd name="connsiteX0" fmla="*/ 2437878 w 2437878"/>
              <a:gd name="connsiteY0" fmla="*/ 1176422 h 1250058"/>
              <a:gd name="connsiteX1" fmla="*/ 339036 w 2437878"/>
              <a:gd name="connsiteY1" fmla="*/ 1122948 h 1250058"/>
              <a:gd name="connsiteX2" fmla="*/ 4825 w 2437878"/>
              <a:gd name="connsiteY2" fmla="*/ 0 h 125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7878" h="1250058">
                <a:moveTo>
                  <a:pt x="2437878" y="1176422"/>
                </a:moveTo>
                <a:cubicBezTo>
                  <a:pt x="1591211" y="1247720"/>
                  <a:pt x="744545" y="1319018"/>
                  <a:pt x="339036" y="1122948"/>
                </a:cubicBezTo>
                <a:cubicBezTo>
                  <a:pt x="-66473" y="926878"/>
                  <a:pt x="4825" y="0"/>
                  <a:pt x="4825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282236" y="2807368"/>
            <a:ext cx="2187721" cy="2473158"/>
          </a:xfrm>
          <a:custGeom>
            <a:avLst/>
            <a:gdLst>
              <a:gd name="connsiteX0" fmla="*/ 1982290 w 2187721"/>
              <a:gd name="connsiteY0" fmla="*/ 2473158 h 2473158"/>
              <a:gd name="connsiteX1" fmla="*/ 2035764 w 2187721"/>
              <a:gd name="connsiteY1" fmla="*/ 1390316 h 2473158"/>
              <a:gd name="connsiteX2" fmla="*/ 284501 w 2187721"/>
              <a:gd name="connsiteY2" fmla="*/ 882316 h 2473158"/>
              <a:gd name="connsiteX3" fmla="*/ 3764 w 2187721"/>
              <a:gd name="connsiteY3" fmla="*/ 0 h 247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721" h="2473158">
                <a:moveTo>
                  <a:pt x="1982290" y="2473158"/>
                </a:moveTo>
                <a:cubicBezTo>
                  <a:pt x="2150509" y="2064307"/>
                  <a:pt x="2318729" y="1655456"/>
                  <a:pt x="2035764" y="1390316"/>
                </a:cubicBezTo>
                <a:cubicBezTo>
                  <a:pt x="1752799" y="1125176"/>
                  <a:pt x="623168" y="1114035"/>
                  <a:pt x="284501" y="882316"/>
                </a:cubicBezTo>
                <a:cubicBezTo>
                  <a:pt x="-54166" y="650597"/>
                  <a:pt x="3764" y="0"/>
                  <a:pt x="3764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flipV="1">
            <a:off x="1778000" y="2834105"/>
            <a:ext cx="13368" cy="1069474"/>
          </a:xfrm>
          <a:custGeom>
            <a:avLst/>
            <a:gdLst>
              <a:gd name="connsiteX0" fmla="*/ 0 w 13368"/>
              <a:gd name="connsiteY0" fmla="*/ 1069474 h 1069474"/>
              <a:gd name="connsiteX1" fmla="*/ 13368 w 13368"/>
              <a:gd name="connsiteY1" fmla="*/ 0 h 106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368" h="1069474">
                <a:moveTo>
                  <a:pt x="0" y="1069474"/>
                </a:moveTo>
                <a:lnTo>
                  <a:pt x="13368" y="0"/>
                </a:lnTo>
              </a:path>
            </a:pathLst>
          </a:custGeom>
          <a:ln w="38100">
            <a:solidFill>
              <a:srgbClr val="FCF0D2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7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00246" y="74371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 Job</a:t>
            </a:r>
          </a:p>
          <a:p>
            <a:pPr algn="ctr"/>
            <a:r>
              <a:rPr lang="en-US" dirty="0" smtClean="0">
                <a:solidFill>
                  <a:srgbClr val="3E3D2D"/>
                </a:solidFill>
              </a:rPr>
              <a:t>4 / 0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6042" y="940498"/>
            <a:ext cx="34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231983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Other expenses</a:t>
            </a:r>
          </a:p>
          <a:p>
            <a:pPr algn="ctr"/>
            <a:r>
              <a:rPr lang="en-US" dirty="0" smtClean="0">
                <a:solidFill>
                  <a:srgbClr val="3E3D2D"/>
                </a:solidFill>
              </a:rPr>
              <a:t>1 / 4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9504" y="2498541"/>
            <a:ext cx="27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4114" y="3900647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</a:t>
            </a:r>
            <a:r>
              <a:rPr lang="en-US" dirty="0" smtClean="0">
                <a:solidFill>
                  <a:srgbClr val="3E3D2D"/>
                </a:solidFill>
              </a:rPr>
              <a:t>bills</a:t>
            </a:r>
          </a:p>
          <a:p>
            <a:pPr algn="ctr"/>
            <a:r>
              <a:rPr lang="en-US" dirty="0" smtClean="0">
                <a:solidFill>
                  <a:srgbClr val="3E3D2D"/>
                </a:solidFill>
              </a:rPr>
              <a:t>0 / 4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58807" y="4526814"/>
            <a:ext cx="40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21781" y="3977639"/>
            <a:ext cx="1828800" cy="76814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Credit cards </a:t>
            </a:r>
            <a:r>
              <a:rPr lang="en-US" dirty="0" smtClean="0">
                <a:solidFill>
                  <a:srgbClr val="3E3D2D"/>
                </a:solidFill>
              </a:rPr>
              <a:t>maxed out</a:t>
            </a:r>
          </a:p>
          <a:p>
            <a:pPr algn="ctr"/>
            <a:r>
              <a:rPr lang="en-US" dirty="0" smtClean="0">
                <a:solidFill>
                  <a:srgbClr val="3E3D2D"/>
                </a:solidFill>
              </a:rPr>
              <a:t>1 / 3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3542" y="4165031"/>
            <a:ext cx="368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19200" y="2030271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E3D2D"/>
                </a:solidFill>
              </a:rPr>
              <a:t>Too many on </a:t>
            </a:r>
            <a:r>
              <a:rPr lang="en-US" dirty="0" smtClean="0">
                <a:solidFill>
                  <a:srgbClr val="3E3D2D"/>
                </a:solidFill>
              </a:rPr>
              <a:t>list</a:t>
            </a:r>
          </a:p>
          <a:p>
            <a:pPr algn="ctr"/>
            <a:r>
              <a:rPr lang="en-US" dirty="0" smtClean="0">
                <a:solidFill>
                  <a:srgbClr val="3E3D2D"/>
                </a:solidFill>
              </a:rPr>
              <a:t>3 / 1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3542" y="2316259"/>
            <a:ext cx="35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2054" y="274902"/>
            <a:ext cx="293963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can’t I ever afford Christmas shopping?</a:t>
            </a:r>
            <a:endParaRPr lang="en-US" sz="2400" b="1" dirty="0"/>
          </a:p>
        </p:txBody>
      </p:sp>
      <p:sp>
        <p:nvSpPr>
          <p:cNvPr id="15" name="Freeform 14"/>
          <p:cNvSpPr/>
          <p:nvPr/>
        </p:nvSpPr>
        <p:spPr>
          <a:xfrm>
            <a:off x="5009043" y="1475230"/>
            <a:ext cx="1869471" cy="844600"/>
          </a:xfrm>
          <a:custGeom>
            <a:avLst/>
            <a:gdLst>
              <a:gd name="connsiteX0" fmla="*/ 16920 w 1287019"/>
              <a:gd name="connsiteY0" fmla="*/ 0 h 840840"/>
              <a:gd name="connsiteX1" fmla="*/ 159628 w 1287019"/>
              <a:gd name="connsiteY1" fmla="*/ 413799 h 840840"/>
              <a:gd name="connsiteX2" fmla="*/ 1172853 w 1287019"/>
              <a:gd name="connsiteY2" fmla="*/ 456605 h 840840"/>
              <a:gd name="connsiteX3" fmla="*/ 1272748 w 1287019"/>
              <a:gd name="connsiteY3" fmla="*/ 813328 h 840840"/>
              <a:gd name="connsiteX4" fmla="*/ 1287019 w 1287019"/>
              <a:gd name="connsiteY4" fmla="*/ 813328 h 84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7019" h="840840">
                <a:moveTo>
                  <a:pt x="16920" y="0"/>
                </a:moveTo>
                <a:cubicBezTo>
                  <a:pt x="-8054" y="168849"/>
                  <a:pt x="-33028" y="337698"/>
                  <a:pt x="159628" y="413799"/>
                </a:cubicBezTo>
                <a:cubicBezTo>
                  <a:pt x="352284" y="489900"/>
                  <a:pt x="987333" y="390017"/>
                  <a:pt x="1172853" y="456605"/>
                </a:cubicBezTo>
                <a:cubicBezTo>
                  <a:pt x="1358373" y="523193"/>
                  <a:pt x="1253720" y="753874"/>
                  <a:pt x="1272748" y="813328"/>
                </a:cubicBezTo>
                <a:cubicBezTo>
                  <a:pt x="1291776" y="872782"/>
                  <a:pt x="1270370" y="818084"/>
                  <a:pt x="1287019" y="813328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80710" y="1483968"/>
            <a:ext cx="1869472" cy="2416679"/>
          </a:xfrm>
          <a:custGeom>
            <a:avLst/>
            <a:gdLst>
              <a:gd name="connsiteX0" fmla="*/ 0 w 1629323"/>
              <a:gd name="connsiteY0" fmla="*/ 0 h 2782439"/>
              <a:gd name="connsiteX1" fmla="*/ 285416 w 1629323"/>
              <a:gd name="connsiteY1" fmla="*/ 1512505 h 2782439"/>
              <a:gd name="connsiteX2" fmla="*/ 1441349 w 1629323"/>
              <a:gd name="connsiteY2" fmla="*/ 2154607 h 2782439"/>
              <a:gd name="connsiteX3" fmla="*/ 1626869 w 1629323"/>
              <a:gd name="connsiteY3" fmla="*/ 2782439 h 2782439"/>
              <a:gd name="connsiteX4" fmla="*/ 1626869 w 1629323"/>
              <a:gd name="connsiteY4" fmla="*/ 2782439 h 278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323" h="2782439">
                <a:moveTo>
                  <a:pt x="0" y="0"/>
                </a:moveTo>
                <a:cubicBezTo>
                  <a:pt x="22595" y="576702"/>
                  <a:pt x="45191" y="1153404"/>
                  <a:pt x="285416" y="1512505"/>
                </a:cubicBezTo>
                <a:cubicBezTo>
                  <a:pt x="525641" y="1871606"/>
                  <a:pt x="1217774" y="1942951"/>
                  <a:pt x="1441349" y="2154607"/>
                </a:cubicBezTo>
                <a:cubicBezTo>
                  <a:pt x="1664924" y="2366263"/>
                  <a:pt x="1626869" y="2782439"/>
                  <a:pt x="1626869" y="2782439"/>
                </a:cubicBezTo>
                <a:lnTo>
                  <a:pt x="1626869" y="2782439"/>
                </a:ln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50429" y="5328630"/>
            <a:ext cx="1828800" cy="7315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E3D2D"/>
                </a:solidFill>
              </a:rPr>
              <a:t>Not crafty</a:t>
            </a:r>
          </a:p>
          <a:p>
            <a:pPr algn="ctr"/>
            <a:r>
              <a:rPr lang="en-US" dirty="0" smtClean="0">
                <a:solidFill>
                  <a:srgbClr val="3E3D2D"/>
                </a:solidFill>
              </a:rPr>
              <a:t>4 / 1</a:t>
            </a:r>
            <a:endParaRPr lang="en-US" dirty="0">
              <a:solidFill>
                <a:srgbClr val="3E3D2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82190" y="5516021"/>
            <a:ext cx="368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4666544" y="1512506"/>
            <a:ext cx="222974" cy="3752726"/>
          </a:xfrm>
          <a:custGeom>
            <a:avLst/>
            <a:gdLst>
              <a:gd name="connsiteX0" fmla="*/ 0 w 222974"/>
              <a:gd name="connsiteY0" fmla="*/ 0 h 3752726"/>
              <a:gd name="connsiteX1" fmla="*/ 214062 w 222974"/>
              <a:gd name="connsiteY1" fmla="*/ 2554136 h 3752726"/>
              <a:gd name="connsiteX2" fmla="*/ 185520 w 222974"/>
              <a:gd name="connsiteY2" fmla="*/ 3752726 h 3752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974" h="3752726">
                <a:moveTo>
                  <a:pt x="0" y="0"/>
                </a:moveTo>
                <a:cubicBezTo>
                  <a:pt x="91571" y="964341"/>
                  <a:pt x="183142" y="1928682"/>
                  <a:pt x="214062" y="2554136"/>
                </a:cubicBezTo>
                <a:cubicBezTo>
                  <a:pt x="244982" y="3179590"/>
                  <a:pt x="185520" y="3752726"/>
                  <a:pt x="185520" y="3752726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11029" y="1526775"/>
            <a:ext cx="1404018" cy="2611212"/>
          </a:xfrm>
          <a:custGeom>
            <a:avLst/>
            <a:gdLst>
              <a:gd name="connsiteX0" fmla="*/ 1369995 w 1404018"/>
              <a:gd name="connsiteY0" fmla="*/ 0 h 2611212"/>
              <a:gd name="connsiteX1" fmla="*/ 1227287 w 1404018"/>
              <a:gd name="connsiteY1" fmla="*/ 2011917 h 2611212"/>
              <a:gd name="connsiteX2" fmla="*/ 0 w 1404018"/>
              <a:gd name="connsiteY2" fmla="*/ 2611212 h 261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4018" h="2611212">
                <a:moveTo>
                  <a:pt x="1369995" y="0"/>
                </a:moveTo>
                <a:cubicBezTo>
                  <a:pt x="1412807" y="788357"/>
                  <a:pt x="1455620" y="1576715"/>
                  <a:pt x="1227287" y="2011917"/>
                </a:cubicBezTo>
                <a:cubicBezTo>
                  <a:pt x="998954" y="2447119"/>
                  <a:pt x="0" y="2611212"/>
                  <a:pt x="0" y="2611212"/>
                </a:cubicBezTo>
              </a:path>
            </a:pathLst>
          </a:custGeom>
          <a:ln w="38100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85254" y="3075199"/>
            <a:ext cx="45719" cy="825448"/>
          </a:xfrm>
          <a:custGeom>
            <a:avLst/>
            <a:gdLst>
              <a:gd name="connsiteX0" fmla="*/ 0 w 15301"/>
              <a:gd name="connsiteY0" fmla="*/ 0 h 749676"/>
              <a:gd name="connsiteX1" fmla="*/ 15301 w 15301"/>
              <a:gd name="connsiteY1" fmla="*/ 749676 h 749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01" h="749676">
                <a:moveTo>
                  <a:pt x="0" y="0"/>
                </a:moveTo>
                <a:lnTo>
                  <a:pt x="15301" y="749676"/>
                </a:ln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06018" y="3044600"/>
            <a:ext cx="2602613" cy="2682872"/>
          </a:xfrm>
          <a:custGeom>
            <a:avLst/>
            <a:gdLst>
              <a:gd name="connsiteX0" fmla="*/ 0 w 2602613"/>
              <a:gd name="connsiteY0" fmla="*/ 2677412 h 2682872"/>
              <a:gd name="connsiteX1" fmla="*/ 2142079 w 2602613"/>
              <a:gd name="connsiteY1" fmla="*/ 2509118 h 2682872"/>
              <a:gd name="connsiteX2" fmla="*/ 2585795 w 2602613"/>
              <a:gd name="connsiteY2" fmla="*/ 1529950 h 2682872"/>
              <a:gd name="connsiteX3" fmla="*/ 1805467 w 2602613"/>
              <a:gd name="connsiteY3" fmla="*/ 413087 h 2682872"/>
              <a:gd name="connsiteX4" fmla="*/ 1713663 w 2602613"/>
              <a:gd name="connsiteY4" fmla="*/ 0 h 2682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2613" h="2682872">
                <a:moveTo>
                  <a:pt x="0" y="2677412"/>
                </a:moveTo>
                <a:cubicBezTo>
                  <a:pt x="855556" y="2688887"/>
                  <a:pt x="1711113" y="2700362"/>
                  <a:pt x="2142079" y="2509118"/>
                </a:cubicBezTo>
                <a:cubicBezTo>
                  <a:pt x="2573045" y="2317874"/>
                  <a:pt x="2641897" y="1879288"/>
                  <a:pt x="2585795" y="1529950"/>
                </a:cubicBezTo>
                <a:cubicBezTo>
                  <a:pt x="2529693" y="1180612"/>
                  <a:pt x="1950822" y="668079"/>
                  <a:pt x="1805467" y="413087"/>
                </a:cubicBezTo>
                <a:cubicBezTo>
                  <a:pt x="1660112" y="158095"/>
                  <a:pt x="1713663" y="0"/>
                  <a:pt x="1713663" y="0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67217" y="2761791"/>
            <a:ext cx="2998911" cy="1692887"/>
          </a:xfrm>
          <a:custGeom>
            <a:avLst/>
            <a:gdLst>
              <a:gd name="connsiteX0" fmla="*/ 0 w 2998911"/>
              <a:gd name="connsiteY0" fmla="*/ 1891551 h 1909375"/>
              <a:gd name="connsiteX1" fmla="*/ 2050276 w 2998911"/>
              <a:gd name="connsiteY1" fmla="*/ 1662059 h 1909375"/>
              <a:gd name="connsiteX2" fmla="*/ 2539894 w 2998911"/>
              <a:gd name="connsiteY2" fmla="*/ 162708 h 1909375"/>
              <a:gd name="connsiteX3" fmla="*/ 2998911 w 2998911"/>
              <a:gd name="connsiteY3" fmla="*/ 25013 h 190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911" h="1909375">
                <a:moveTo>
                  <a:pt x="0" y="1891551"/>
                </a:moveTo>
                <a:cubicBezTo>
                  <a:pt x="813480" y="1920875"/>
                  <a:pt x="1626960" y="1950199"/>
                  <a:pt x="2050276" y="1662059"/>
                </a:cubicBezTo>
                <a:cubicBezTo>
                  <a:pt x="2473592" y="1373919"/>
                  <a:pt x="2381788" y="435549"/>
                  <a:pt x="2539894" y="162708"/>
                </a:cubicBezTo>
                <a:cubicBezTo>
                  <a:pt x="2698000" y="-110133"/>
                  <a:pt x="2924958" y="47962"/>
                  <a:pt x="2998911" y="25013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089982" y="2498541"/>
            <a:ext cx="2935336" cy="122246"/>
          </a:xfrm>
          <a:custGeom>
            <a:avLst/>
            <a:gdLst>
              <a:gd name="connsiteX0" fmla="*/ 0 w 3137350"/>
              <a:gd name="connsiteY0" fmla="*/ 111776 h 388277"/>
              <a:gd name="connsiteX1" fmla="*/ 2080877 w 3137350"/>
              <a:gd name="connsiteY1" fmla="*/ 387167 h 388277"/>
              <a:gd name="connsiteX2" fmla="*/ 3060113 w 3137350"/>
              <a:gd name="connsiteY2" fmla="*/ 19979 h 388277"/>
              <a:gd name="connsiteX3" fmla="*/ 3075413 w 3137350"/>
              <a:gd name="connsiteY3" fmla="*/ 50578 h 38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50" h="388277">
                <a:moveTo>
                  <a:pt x="0" y="111776"/>
                </a:moveTo>
                <a:cubicBezTo>
                  <a:pt x="785429" y="257121"/>
                  <a:pt x="1570858" y="402467"/>
                  <a:pt x="2080877" y="387167"/>
                </a:cubicBezTo>
                <a:cubicBezTo>
                  <a:pt x="2590896" y="371868"/>
                  <a:pt x="2894357" y="76077"/>
                  <a:pt x="3060113" y="19979"/>
                </a:cubicBezTo>
                <a:cubicBezTo>
                  <a:pt x="3225869" y="-36119"/>
                  <a:pt x="3072863" y="42928"/>
                  <a:pt x="3075413" y="50578"/>
                </a:cubicBezTo>
              </a:path>
            </a:pathLst>
          </a:custGeom>
          <a:ln w="38100">
            <a:solidFill>
              <a:schemeClr val="accent4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751755" y="2799808"/>
            <a:ext cx="3714684" cy="1055666"/>
          </a:xfrm>
          <a:custGeom>
            <a:avLst/>
            <a:gdLst>
              <a:gd name="connsiteX0" fmla="*/ 140052 w 3714684"/>
              <a:gd name="connsiteY0" fmla="*/ 0 h 1055666"/>
              <a:gd name="connsiteX1" fmla="*/ 369560 w 3714684"/>
              <a:gd name="connsiteY1" fmla="*/ 520183 h 1055666"/>
              <a:gd name="connsiteX2" fmla="*/ 3307269 w 3714684"/>
              <a:gd name="connsiteY2" fmla="*/ 673178 h 1055666"/>
              <a:gd name="connsiteX3" fmla="*/ 3689783 w 3714684"/>
              <a:gd name="connsiteY3" fmla="*/ 1055666 h 105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4684" h="1055666">
                <a:moveTo>
                  <a:pt x="140052" y="0"/>
                </a:moveTo>
                <a:cubicBezTo>
                  <a:pt x="-9129" y="203993"/>
                  <a:pt x="-158310" y="407987"/>
                  <a:pt x="369560" y="520183"/>
                </a:cubicBezTo>
                <a:cubicBezTo>
                  <a:pt x="897430" y="632379"/>
                  <a:pt x="2753899" y="583931"/>
                  <a:pt x="3307269" y="673178"/>
                </a:cubicBezTo>
                <a:cubicBezTo>
                  <a:pt x="3860639" y="762425"/>
                  <a:pt x="3689783" y="1055666"/>
                  <a:pt x="3689783" y="1055666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260731" y="4314458"/>
            <a:ext cx="645287" cy="948569"/>
          </a:xfrm>
          <a:custGeom>
            <a:avLst/>
            <a:gdLst>
              <a:gd name="connsiteX0" fmla="*/ 17964 w 645287"/>
              <a:gd name="connsiteY0" fmla="*/ 948569 h 948569"/>
              <a:gd name="connsiteX1" fmla="*/ 79166 w 645287"/>
              <a:gd name="connsiteY1" fmla="*/ 198894 h 948569"/>
              <a:gd name="connsiteX2" fmla="*/ 645287 w 645287"/>
              <a:gd name="connsiteY2" fmla="*/ 0 h 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5287" h="948569">
                <a:moveTo>
                  <a:pt x="17964" y="948569"/>
                </a:moveTo>
                <a:cubicBezTo>
                  <a:pt x="-3712" y="652779"/>
                  <a:pt x="-25388" y="356989"/>
                  <a:pt x="79166" y="198894"/>
                </a:cubicBezTo>
                <a:cubicBezTo>
                  <a:pt x="183720" y="40799"/>
                  <a:pt x="645287" y="0"/>
                  <a:pt x="645287" y="0"/>
                </a:cubicBez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532543" y="4745789"/>
            <a:ext cx="2437878" cy="1250058"/>
          </a:xfrm>
          <a:custGeom>
            <a:avLst/>
            <a:gdLst>
              <a:gd name="connsiteX0" fmla="*/ 2437878 w 2437878"/>
              <a:gd name="connsiteY0" fmla="*/ 1176422 h 1250058"/>
              <a:gd name="connsiteX1" fmla="*/ 339036 w 2437878"/>
              <a:gd name="connsiteY1" fmla="*/ 1122948 h 1250058"/>
              <a:gd name="connsiteX2" fmla="*/ 4825 w 2437878"/>
              <a:gd name="connsiteY2" fmla="*/ 0 h 125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7878" h="1250058">
                <a:moveTo>
                  <a:pt x="2437878" y="1176422"/>
                </a:moveTo>
                <a:cubicBezTo>
                  <a:pt x="1591211" y="1247720"/>
                  <a:pt x="744545" y="1319018"/>
                  <a:pt x="339036" y="1122948"/>
                </a:cubicBezTo>
                <a:cubicBezTo>
                  <a:pt x="-66473" y="926878"/>
                  <a:pt x="4825" y="0"/>
                  <a:pt x="4825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282236" y="2807368"/>
            <a:ext cx="2187721" cy="2473158"/>
          </a:xfrm>
          <a:custGeom>
            <a:avLst/>
            <a:gdLst>
              <a:gd name="connsiteX0" fmla="*/ 1982290 w 2187721"/>
              <a:gd name="connsiteY0" fmla="*/ 2473158 h 2473158"/>
              <a:gd name="connsiteX1" fmla="*/ 2035764 w 2187721"/>
              <a:gd name="connsiteY1" fmla="*/ 1390316 h 2473158"/>
              <a:gd name="connsiteX2" fmla="*/ 284501 w 2187721"/>
              <a:gd name="connsiteY2" fmla="*/ 882316 h 2473158"/>
              <a:gd name="connsiteX3" fmla="*/ 3764 w 2187721"/>
              <a:gd name="connsiteY3" fmla="*/ 0 h 247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721" h="2473158">
                <a:moveTo>
                  <a:pt x="1982290" y="2473158"/>
                </a:moveTo>
                <a:cubicBezTo>
                  <a:pt x="2150509" y="2064307"/>
                  <a:pt x="2318729" y="1655456"/>
                  <a:pt x="2035764" y="1390316"/>
                </a:cubicBezTo>
                <a:cubicBezTo>
                  <a:pt x="1752799" y="1125176"/>
                  <a:pt x="623168" y="1114035"/>
                  <a:pt x="284501" y="882316"/>
                </a:cubicBezTo>
                <a:cubicBezTo>
                  <a:pt x="-54166" y="650597"/>
                  <a:pt x="3764" y="0"/>
                  <a:pt x="3764" y="0"/>
                </a:cubicBezTo>
              </a:path>
            </a:pathLst>
          </a:custGeom>
          <a:ln w="38100">
            <a:solidFill>
              <a:schemeClr val="accent6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flipV="1">
            <a:off x="1778000" y="2834105"/>
            <a:ext cx="13368" cy="1069474"/>
          </a:xfrm>
          <a:custGeom>
            <a:avLst/>
            <a:gdLst>
              <a:gd name="connsiteX0" fmla="*/ 0 w 13368"/>
              <a:gd name="connsiteY0" fmla="*/ 1069474 h 1069474"/>
              <a:gd name="connsiteX1" fmla="*/ 13368 w 13368"/>
              <a:gd name="connsiteY1" fmla="*/ 0 h 106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368" h="1069474">
                <a:moveTo>
                  <a:pt x="0" y="1069474"/>
                </a:moveTo>
                <a:lnTo>
                  <a:pt x="13368" y="0"/>
                </a:lnTo>
              </a:path>
            </a:pathLst>
          </a:custGeom>
          <a:ln w="38100">
            <a:solidFill>
              <a:schemeClr val="bg2">
                <a:lumMod val="20000"/>
                <a:lumOff val="80000"/>
              </a:schemeClr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650182" y="441158"/>
            <a:ext cx="21328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</a:rPr>
              <a:t>Count up number of related issues that are drivers and those that are not drivers and post</a:t>
            </a:r>
            <a:endParaRPr lang="en-US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713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2803</TotalTime>
  <Words>385</Words>
  <Application>Microsoft Macintosh PowerPoint</Application>
  <PresentationFormat>On-screen Show (4:3)</PresentationFormat>
  <Paragraphs>144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Summer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Nileen Verbeten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Nileen Verbeten</dc:creator>
  <cp:lastModifiedBy>Nileen Verbeten</cp:lastModifiedBy>
  <cp:revision>21</cp:revision>
  <dcterms:created xsi:type="dcterms:W3CDTF">2017-07-06T23:37:45Z</dcterms:created>
  <dcterms:modified xsi:type="dcterms:W3CDTF">2017-07-09T17:22:58Z</dcterms:modified>
</cp:coreProperties>
</file>